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9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138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028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354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163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5541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602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409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0578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50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383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65C29-3604-4918-B68B-7FF7AA96E51E}" type="datetimeFigureOut">
              <a:rPr lang="pl-PL" smtClean="0"/>
              <a:t>2022-02-27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80F02-7C0F-4569-8D80-DE07E0C730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368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NIEZŁOMNI</a:t>
            </a:r>
            <a:br>
              <a:rPr lang="pl-PL" dirty="0" smtClean="0"/>
            </a:br>
            <a:r>
              <a:rPr lang="pl-PL" dirty="0" smtClean="0"/>
              <a:t>NIEPOKORNI</a:t>
            </a:r>
            <a:br>
              <a:rPr lang="pl-PL" dirty="0" smtClean="0"/>
            </a:br>
            <a:r>
              <a:rPr lang="pl-PL" dirty="0" smtClean="0"/>
              <a:t>NIEUGIĘCI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1 MARCA </a:t>
            </a:r>
            <a:br>
              <a:rPr lang="pl-PL" dirty="0" smtClean="0"/>
            </a:br>
            <a:r>
              <a:rPr lang="pl-PL" dirty="0" smtClean="0"/>
              <a:t>NARODOWY DZIEŃ PAMIĘCI ŻOŁNIERZY WYKLĘTYCH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4658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AppData\Local\Temp\Rar$DIa6768.38889\In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59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337861" y="6155684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/>
              <a:t>Danuta </a:t>
            </a:r>
            <a:r>
              <a:rPr lang="pl-PL" b="1" dirty="0" err="1" smtClean="0"/>
              <a:t>Siedzikówna</a:t>
            </a:r>
            <a:r>
              <a:rPr lang="pl-PL" b="1" dirty="0" smtClean="0"/>
              <a:t> „Inka”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83092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AppData\Local\Temp\Rar$DIa6768.7297\Łabędź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03616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235949" y="630932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por. Halina Żurowska „Łabędź”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96241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ia\AppData\Local\Temp\Rar$DIa6768.26126\Łupasz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88640"/>
            <a:ext cx="849694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059832" y="6280849"/>
            <a:ext cx="3735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m</a:t>
            </a:r>
            <a:r>
              <a:rPr lang="pl-PL" b="1" dirty="0" smtClean="0"/>
              <a:t>jr Zygmunt </a:t>
            </a:r>
            <a:r>
              <a:rPr lang="pl-PL" b="1" dirty="0" err="1" smtClean="0"/>
              <a:t>Szendzielarz</a:t>
            </a:r>
            <a:r>
              <a:rPr lang="pl-PL" b="1" dirty="0" smtClean="0"/>
              <a:t> „</a:t>
            </a:r>
            <a:r>
              <a:rPr lang="pl-PL" b="1" dirty="0"/>
              <a:t>Ł</a:t>
            </a:r>
            <a:r>
              <a:rPr lang="pl-PL" b="1" dirty="0" smtClean="0"/>
              <a:t>upaszka”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78040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ia\AppData\Local\Temp\Rar$DIa6768.46055\Ole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275856" y="6324389"/>
            <a:ext cx="3311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p</a:t>
            </a:r>
            <a:r>
              <a:rPr lang="pl-PL" b="1" dirty="0" smtClean="0"/>
              <a:t>por. Anatol </a:t>
            </a:r>
            <a:r>
              <a:rPr lang="pl-PL" b="1" dirty="0" err="1" smtClean="0"/>
              <a:t>Radziwonik</a:t>
            </a:r>
            <a:r>
              <a:rPr lang="pl-PL" b="1" dirty="0" smtClean="0"/>
              <a:t> „Olech”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3607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ia\AppData\Local\Temp\Rar$DIa6768.22621\Orl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347864" y="6340678"/>
            <a:ext cx="2962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m</a:t>
            </a:r>
            <a:r>
              <a:rPr lang="pl-PL" b="1" dirty="0" smtClean="0"/>
              <a:t>jr Marian </a:t>
            </a:r>
            <a:r>
              <a:rPr lang="pl-PL" b="1" dirty="0" err="1" smtClean="0"/>
              <a:t>Bernaciak</a:t>
            </a:r>
            <a:r>
              <a:rPr lang="pl-PL" b="1" dirty="0" smtClean="0"/>
              <a:t> „Orlik”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258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ia\AppData\Local\Temp\Rar$DIa6768.37917\Pileck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6895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923928" y="6342392"/>
            <a:ext cx="1961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r</a:t>
            </a:r>
            <a:r>
              <a:rPr lang="pl-PL" b="1" dirty="0" smtClean="0"/>
              <a:t>tm. Witold Pilecki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582149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ia\AppData\Local\Temp\Rar$DIa6768.887\Płu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9694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275856" y="6340678"/>
            <a:ext cx="2985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p</a:t>
            </a:r>
            <a:r>
              <a:rPr lang="pl-PL" b="1" dirty="0" smtClean="0"/>
              <a:t>płk. Łukasz Ciepliński „Pług”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78580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ia\AppData\Local\Temp\Rar$DIa6768.10178\Pohoreck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21" y="188640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915816" y="6431817"/>
            <a:ext cx="3824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p</a:t>
            </a:r>
            <a:r>
              <a:rPr lang="pl-PL" b="1" dirty="0" smtClean="0"/>
              <a:t>płk. Antoni Olechnowicz „</a:t>
            </a:r>
            <a:r>
              <a:rPr lang="pl-PL" b="1" dirty="0" err="1" smtClean="0"/>
              <a:t>Pohorecki</a:t>
            </a:r>
            <a:r>
              <a:rPr lang="pl-PL" b="1" dirty="0" smtClean="0"/>
              <a:t>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13808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ia\AppData\Local\Temp\Rar$DIa6768.22143\Rój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90" y="188640"/>
            <a:ext cx="842493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2861618" y="6451281"/>
            <a:ext cx="4101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s</a:t>
            </a:r>
            <a:r>
              <a:rPr lang="pl-PL" b="1" dirty="0" smtClean="0"/>
              <a:t>ierż. Mieczysław </a:t>
            </a:r>
            <a:r>
              <a:rPr lang="pl-PL" b="1" dirty="0" err="1" smtClean="0"/>
              <a:t>Dziemieszkiewicz</a:t>
            </a:r>
            <a:r>
              <a:rPr lang="pl-PL" b="1" dirty="0" smtClean="0"/>
              <a:t> „Rój”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67726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nia\AppData\Local\Temp\Rar$DIa6768.39047\Usko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131840" y="6340678"/>
            <a:ext cx="30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</a:t>
            </a:r>
            <a:r>
              <a:rPr lang="pl-PL" b="1" dirty="0" smtClean="0"/>
              <a:t>pt. Zdzisław Broński „Uskok”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5126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ia\AppData\Local\Temp\Rar$DIa6768.1295\Warszy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59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203848" y="6268670"/>
            <a:ext cx="3566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kpt. Stanisław </a:t>
            </a:r>
            <a:r>
              <a:rPr lang="pl-PL" b="1" dirty="0" err="1" smtClean="0"/>
              <a:t>Sojczyński</a:t>
            </a:r>
            <a:r>
              <a:rPr lang="pl-PL" b="1" dirty="0" smtClean="0"/>
              <a:t> „Warszyc”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05596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nia\AppData\Local\Temp\Rar$DIa6768.10247\Zapor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987824" y="6357762"/>
            <a:ext cx="3542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m</a:t>
            </a:r>
            <a:r>
              <a:rPr lang="pl-PL" b="1" dirty="0" smtClean="0"/>
              <a:t>jr Hieronim </a:t>
            </a:r>
            <a:r>
              <a:rPr lang="pl-PL" b="1" dirty="0" err="1" smtClean="0"/>
              <a:t>Dekutowski</a:t>
            </a:r>
            <a:r>
              <a:rPr lang="pl-PL" b="1" dirty="0" smtClean="0"/>
              <a:t> „Zapora”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41395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77</Words>
  <Application>Microsoft Office PowerPoint</Application>
  <PresentationFormat>Pokaz na ekranie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NIEZŁOMNI NIEPOKORNI NIEUGIĘCI  1 MARCA  NARODOWY DZIEŃ PAMIĘCI ŻOŁNIERZY WYKLĘTYCH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NIEZŁOMNI NIEPOKORNI NIEUGIĘCI  1 MARCA  NARODOWY DZIEŃ PAMIĘCI ŻOŁNIERZY WYKLĘTYCH</dc:title>
  <dc:creator>Ania</dc:creator>
  <cp:lastModifiedBy>Ania</cp:lastModifiedBy>
  <cp:revision>6</cp:revision>
  <dcterms:created xsi:type="dcterms:W3CDTF">2022-02-27T12:36:55Z</dcterms:created>
  <dcterms:modified xsi:type="dcterms:W3CDTF">2022-02-27T13:36:37Z</dcterms:modified>
</cp:coreProperties>
</file>